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163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2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36" userDrawn="1">
          <p15:clr>
            <a:srgbClr val="A4A3A4"/>
          </p15:clr>
        </p15:guide>
        <p15:guide id="4" pos="5624" userDrawn="1">
          <p15:clr>
            <a:srgbClr val="A4A3A4"/>
          </p15:clr>
        </p15:guide>
        <p15:guide id="5" pos="453" userDrawn="1">
          <p15:clr>
            <a:srgbClr val="A4A3A4"/>
          </p15:clr>
        </p15:guide>
        <p15:guide id="6" pos="5307" userDrawn="1">
          <p15:clr>
            <a:srgbClr val="A4A3A4"/>
          </p15:clr>
        </p15:guide>
        <p15:guide id="7" orient="horz" pos="436" userDrawn="1">
          <p15:clr>
            <a:srgbClr val="A4A3A4"/>
          </p15:clr>
        </p15:guide>
        <p15:guide id="8" pos="5556" userDrawn="1">
          <p15:clr>
            <a:srgbClr val="A4A3A4"/>
          </p15:clr>
        </p15:guide>
        <p15:guide id="9" pos="181" userDrawn="1">
          <p15:clr>
            <a:srgbClr val="A4A3A4"/>
          </p15:clr>
        </p15:guide>
        <p15:guide id="10" orient="horz" pos="278" userDrawn="1">
          <p15:clr>
            <a:srgbClr val="A4A3A4"/>
          </p15:clr>
        </p15:guide>
        <p15:guide id="12" orient="horz" pos="4156" userDrawn="1">
          <p15:clr>
            <a:srgbClr val="A4A3A4"/>
          </p15:clr>
        </p15:guide>
        <p15:guide id="13" pos="3175" userDrawn="1">
          <p15:clr>
            <a:srgbClr val="A4A3A4"/>
          </p15:clr>
        </p15:guide>
        <p15:guide id="14" pos="2336" userDrawn="1">
          <p15:clr>
            <a:srgbClr val="A4A3A4"/>
          </p15:clr>
        </p15:guide>
        <p15:guide id="15" pos="975" userDrawn="1">
          <p15:clr>
            <a:srgbClr val="A4A3A4"/>
          </p15:clr>
        </p15:guide>
        <p15:guide id="17" orient="horz" pos="1774" userDrawn="1">
          <p15:clr>
            <a:srgbClr val="A4A3A4"/>
          </p15:clr>
        </p15:guide>
        <p15:guide id="18" orient="horz" pos="618" userDrawn="1">
          <p15:clr>
            <a:srgbClr val="A4A3A4"/>
          </p15:clr>
        </p15:guide>
        <p15:guide id="19" orient="horz" pos="913" userDrawn="1">
          <p15:clr>
            <a:srgbClr val="A4A3A4"/>
          </p15:clr>
        </p15:guide>
        <p15:guide id="21" orient="horz" pos="1865" userDrawn="1">
          <p15:clr>
            <a:srgbClr val="A4A3A4"/>
          </p15:clr>
        </p15:guide>
        <p15:guide id="22" orient="horz" pos="2409" userDrawn="1">
          <p15:clr>
            <a:srgbClr val="A4A3A4"/>
          </p15:clr>
        </p15:guide>
        <p15:guide id="24" orient="horz" pos="3634" userDrawn="1">
          <p15:clr>
            <a:srgbClr val="A4A3A4"/>
          </p15:clr>
        </p15:guide>
        <p15:guide id="25" pos="771" userDrawn="1">
          <p15:clr>
            <a:srgbClr val="A4A3A4"/>
          </p15:clr>
        </p15:guide>
        <p15:guide id="26" orient="horz" pos="1094" userDrawn="1">
          <p15:clr>
            <a:srgbClr val="A4A3A4"/>
          </p15:clr>
        </p15:guide>
        <p15:guide id="27" orient="horz" pos="2069" userDrawn="1">
          <p15:clr>
            <a:srgbClr val="A4A3A4"/>
          </p15:clr>
        </p15:guide>
        <p15:guide id="28" pos="498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沢里 翔子/パソナ" initials="沢里" lastIdx="2" clrIdx="0">
    <p:extLst>
      <p:ext uri="{19B8F6BF-5375-455C-9EA6-DF929625EA0E}">
        <p15:presenceInfo xmlns:p15="http://schemas.microsoft.com/office/powerpoint/2012/main" userId="S-1-5-21-782182070-500383857-612134452-717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9900"/>
    <a:srgbClr val="FF9933"/>
    <a:srgbClr val="66FF66"/>
    <a:srgbClr val="CCFF99"/>
    <a:srgbClr val="CCFFCC"/>
    <a:srgbClr val="FF66FF"/>
    <a:srgbClr val="FF00FF"/>
    <a:srgbClr val="FF66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2" autoAdjust="0"/>
    <p:restoredTop sz="94238" autoAdjust="0"/>
  </p:normalViewPr>
  <p:slideViewPr>
    <p:cSldViewPr snapToGrid="0">
      <p:cViewPr>
        <p:scale>
          <a:sx n="50" d="100"/>
          <a:sy n="50" d="100"/>
        </p:scale>
        <p:origin x="1896" y="360"/>
      </p:cViewPr>
      <p:guideLst>
        <p:guide orient="horz" pos="822"/>
        <p:guide pos="2880"/>
        <p:guide pos="136"/>
        <p:guide pos="5624"/>
        <p:guide pos="453"/>
        <p:guide pos="5307"/>
        <p:guide orient="horz" pos="436"/>
        <p:guide pos="5556"/>
        <p:guide pos="181"/>
        <p:guide orient="horz" pos="278"/>
        <p:guide orient="horz" pos="4156"/>
        <p:guide pos="3175"/>
        <p:guide pos="2336"/>
        <p:guide pos="975"/>
        <p:guide orient="horz" pos="1774"/>
        <p:guide orient="horz" pos="618"/>
        <p:guide orient="horz" pos="913"/>
        <p:guide orient="horz" pos="1865"/>
        <p:guide orient="horz" pos="2409"/>
        <p:guide orient="horz" pos="3634"/>
        <p:guide pos="771"/>
        <p:guide orient="horz" pos="1094"/>
        <p:guide orient="horz" pos="2069"/>
        <p:guide pos="498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13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782102A-3BF8-44A1-B8B0-CD46D1280D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" y="0"/>
            <a:ext cx="2919413" cy="495300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DFB0E76-7744-429F-B901-47BC50D5C36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EED214CA-C898-45C2-9ED3-3C382C7596F9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FF124E5-02B9-469D-9AD8-D05EE377AAB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" y="9371013"/>
            <a:ext cx="2919413" cy="495300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6670B3A-C9D6-4A44-A592-705C3F34F95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D04DAB92-4BCC-4218-B757-A0377DD06B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79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18831" cy="495029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>
                <a:ea typeface="メイリオ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6" y="1"/>
            <a:ext cx="2918831" cy="495029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>
                <a:ea typeface="メイリオ" panose="020B0604030504040204" pitchFamily="50" charset="-128"/>
              </a:defRPr>
            </a:lvl1pPr>
          </a:lstStyle>
          <a:p>
            <a:fld id="{882B0808-B3E6-49E3-97D6-49994F27870D}" type="datetimeFigureOut">
              <a:rPr lang="ja-JP" altLang="en-US" smtClean="0"/>
              <a:pPr/>
              <a:t>2021/2/19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6"/>
            <a:ext cx="5388610" cy="3884861"/>
          </a:xfrm>
          <a:prstGeom prst="rect">
            <a:avLst/>
          </a:prstGeom>
        </p:spPr>
        <p:txBody>
          <a:bodyPr vert="horz" lIns="91422" tIns="45711" rIns="91422" bIns="45711" rtlCol="0"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371286"/>
            <a:ext cx="2918831" cy="495028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>
                <a:ea typeface="メイリオ" panose="020B0604030504040204" pitchFamily="50" charset="-128"/>
              </a:defRPr>
            </a:lvl1pPr>
          </a:lstStyle>
          <a:p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6" y="9371286"/>
            <a:ext cx="2918831" cy="495028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>
                <a:ea typeface="メイリオ" panose="020B0604030504040204" pitchFamily="50" charset="-128"/>
              </a:defRPr>
            </a:lvl1pPr>
          </a:lstStyle>
          <a:p>
            <a:fld id="{75B607A0-B396-484B-AA25-2145B079816E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72111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メイリオ" panose="020B0604030504040204" pitchFamily="50" charset="-128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メイリオ" panose="020B0604030504040204" pitchFamily="50" charset="-128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メイリオ" panose="020B0604030504040204" pitchFamily="50" charset="-128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メイリオ" panose="020B0604030504040204" pitchFamily="50" charset="-128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メイリオ" panose="020B060403050404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Copyright© 2017 Pasona Inc. All Rights Reserved.</a:t>
            </a:r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C268-34D9-42F4-8D6C-28C87F5C6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3482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45703" y="6492875"/>
            <a:ext cx="3752850" cy="365125"/>
          </a:xfrm>
        </p:spPr>
        <p:txBody>
          <a:bodyPr/>
          <a:lstStyle/>
          <a:p>
            <a:r>
              <a:rPr lang="en-US" altLang="ja-JP" dirty="0"/>
              <a:t>Copyright© 2018 </a:t>
            </a:r>
            <a:r>
              <a:rPr lang="en-US" altLang="ja-JP" dirty="0" err="1"/>
              <a:t>Pasonagroup</a:t>
            </a:r>
            <a:r>
              <a:rPr lang="en-US" altLang="ja-JP" dirty="0"/>
              <a:t> Inc. All Rights Reserved.</a:t>
            </a:r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C268-34D9-42F4-8D6C-28C87F5C6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-13755" y="635270"/>
            <a:ext cx="9157755" cy="5532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ja-JP" altLang="en-US" sz="1600" dirty="0"/>
          </a:p>
        </p:txBody>
      </p:sp>
      <p:sp>
        <p:nvSpPr>
          <p:cNvPr id="9" name="正方形/長方形 117"/>
          <p:cNvSpPr>
            <a:spLocks noChangeArrowheads="1"/>
          </p:cNvSpPr>
          <p:nvPr userDrawn="1"/>
        </p:nvSpPr>
        <p:spPr bwMode="auto">
          <a:xfrm>
            <a:off x="0" y="0"/>
            <a:ext cx="71438" cy="647700"/>
          </a:xfrm>
          <a:prstGeom prst="rect">
            <a:avLst/>
          </a:prstGeom>
          <a:solidFill>
            <a:srgbClr val="CC0000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ja-JP" altLang="en-US" sz="1600" dirty="0"/>
          </a:p>
        </p:txBody>
      </p:sp>
      <p:pic>
        <p:nvPicPr>
          <p:cNvPr id="11" name="図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8255" y="39435"/>
            <a:ext cx="1563531" cy="568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682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/>
              <a:t>Copyright© 2017 Pasona Inc. All Rights Reserved.</a:t>
            </a: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4C268-34D9-42F4-8D6C-28C87F5C61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829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95575" y="6492875"/>
            <a:ext cx="375285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en-US" altLang="ja-JP" dirty="0"/>
              <a:t>Copyright© 2017 Pasona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9287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8454C268-34D9-42F4-8D6C-28C87F5C6127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91146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メイリオ" panose="020B0604030504040204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メイリオ" panose="020B0604030504040204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メイリオ" panose="020B0604030504040204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メイリオ" panose="020B0604030504040204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メイリオ" panose="020B0604030504040204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メイリオ" panose="020B0604030504040204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958EA1B-856A-414F-82BA-20FDE70E3277}"/>
              </a:ext>
            </a:extLst>
          </p:cNvPr>
          <p:cNvSpPr/>
          <p:nvPr/>
        </p:nvSpPr>
        <p:spPr>
          <a:xfrm>
            <a:off x="281354" y="337625"/>
            <a:ext cx="8637563" cy="9482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1493C74E-9328-452C-8F3C-D51B3633D7C4}"/>
              </a:ext>
            </a:extLst>
          </p:cNvPr>
          <p:cNvSpPr/>
          <p:nvPr/>
        </p:nvSpPr>
        <p:spPr>
          <a:xfrm>
            <a:off x="2966656" y="163232"/>
            <a:ext cx="3266959" cy="348786"/>
          </a:xfrm>
          <a:prstGeom prst="roundRect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3CEE379-8F2A-4205-863E-DEE8AD374E75}"/>
              </a:ext>
            </a:extLst>
          </p:cNvPr>
          <p:cNvSpPr txBox="1"/>
          <p:nvPr/>
        </p:nvSpPr>
        <p:spPr>
          <a:xfrm>
            <a:off x="3474720" y="129348"/>
            <a:ext cx="2250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My Green </a:t>
            </a:r>
            <a:r>
              <a: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宣言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858EC2F-9374-4696-802A-E91B6B89E062}"/>
              </a:ext>
            </a:extLst>
          </p:cNvPr>
          <p:cNvSpPr/>
          <p:nvPr/>
        </p:nvSpPr>
        <p:spPr>
          <a:xfrm>
            <a:off x="281354" y="1528762"/>
            <a:ext cx="8637563" cy="48803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6180D11D-0436-4C6F-94BA-DE6AB6CB6455}"/>
              </a:ext>
            </a:extLst>
          </p:cNvPr>
          <p:cNvSpPr/>
          <p:nvPr/>
        </p:nvSpPr>
        <p:spPr>
          <a:xfrm>
            <a:off x="2966656" y="1353339"/>
            <a:ext cx="3266959" cy="348786"/>
          </a:xfrm>
          <a:prstGeom prst="roundRect">
            <a:avLst/>
          </a:prstGeom>
          <a:solidFill>
            <a:srgbClr val="00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D446C40-0FFF-4CD6-9D69-114EEA84226D}"/>
              </a:ext>
            </a:extLst>
          </p:cNvPr>
          <p:cNvSpPr txBox="1"/>
          <p:nvPr/>
        </p:nvSpPr>
        <p:spPr>
          <a:xfrm>
            <a:off x="2966656" y="1319455"/>
            <a:ext cx="32669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取り組んだこと（自由形式）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B3224CB-46E5-417D-A0B9-78C6864BA724}"/>
              </a:ext>
            </a:extLst>
          </p:cNvPr>
          <p:cNvSpPr txBox="1"/>
          <p:nvPr/>
        </p:nvSpPr>
        <p:spPr>
          <a:xfrm>
            <a:off x="5486400" y="6409114"/>
            <a:ext cx="365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作成日　　●</a:t>
            </a:r>
            <a:r>
              <a:rPr kumimoji="1" lang="en-US" altLang="ja-JP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sz="16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●　　氏名　●●　●●　</a:t>
            </a:r>
            <a:endParaRPr kumimoji="1" lang="en-US" altLang="ja-JP" sz="16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9065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11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森谷 悠平/パソナグループ</dc:creator>
  <cp:lastModifiedBy>坂本 貴志/パソナグループ</cp:lastModifiedBy>
  <cp:revision>157</cp:revision>
  <cp:lastPrinted>2021-02-03T07:46:55Z</cp:lastPrinted>
  <dcterms:created xsi:type="dcterms:W3CDTF">2020-06-15T05:09:30Z</dcterms:created>
  <dcterms:modified xsi:type="dcterms:W3CDTF">2021-02-19T00:24:43Z</dcterms:modified>
</cp:coreProperties>
</file>